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2FA21F-B62F-4ABB-A71C-3B5DBE89C38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D0928A-3029-456A-818A-C7343237355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flag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28860" y="857232"/>
            <a:ext cx="4129110" cy="5551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9600" b="1" dirty="0" smtClean="0">
                <a:solidFill>
                  <a:srgbClr val="FF0000"/>
                </a:solidFill>
              </a:rPr>
              <a:t>     Wiosna</a:t>
            </a:r>
            <a:br>
              <a:rPr lang="pl-PL" sz="9600" b="1" dirty="0" smtClean="0">
                <a:solidFill>
                  <a:srgbClr val="FF0000"/>
                </a:solidFill>
              </a:rPr>
            </a:br>
            <a:r>
              <a:rPr lang="pl-PL" sz="9600" b="1" dirty="0" smtClean="0">
                <a:solidFill>
                  <a:srgbClr val="FF0000"/>
                </a:solidFill>
              </a:rPr>
              <a:t>       1791</a:t>
            </a:r>
            <a:endParaRPr lang="pl-PL" sz="9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5400" b="1" dirty="0" smtClean="0"/>
              <a:t>            1778-1792 </a:t>
            </a:r>
            <a:br>
              <a:rPr lang="pl-PL" sz="5400" b="1" dirty="0" smtClean="0"/>
            </a:br>
            <a:r>
              <a:rPr lang="pl-PL" sz="5400" b="1" dirty="0" smtClean="0"/>
              <a:t>Obraduje Sejm Czteroletni zwany „Wielkim”</a:t>
            </a:r>
            <a:endParaRPr lang="pl-PL" sz="5400" dirty="0" smtClean="0"/>
          </a:p>
          <a:p>
            <a:endParaRPr lang="pl-PL" sz="5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5" descr="Uchwalenie_Konstytucji_3_Maj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9999" y="1071546"/>
            <a:ext cx="7714601" cy="4948254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Pierwsze dwie strony Ustawy Rządowej </a:t>
            </a:r>
            <a:br>
              <a:rPr lang="pl-PL" b="1" dirty="0" smtClean="0"/>
            </a:br>
            <a:r>
              <a:rPr lang="pl-PL" b="1" dirty="0" smtClean="0"/>
              <a:t>z dnia 3 maja 1791 roku</a:t>
            </a:r>
            <a:endParaRPr lang="pl-PL" dirty="0"/>
          </a:p>
        </p:txBody>
      </p:sp>
      <p:pic>
        <p:nvPicPr>
          <p:cNvPr id="4" name="Picture 5" descr="ustawa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714488"/>
            <a:ext cx="2454035" cy="4484531"/>
          </a:xfrm>
        </p:spPr>
      </p:pic>
      <p:pic>
        <p:nvPicPr>
          <p:cNvPr id="5" name="Picture 6" descr="ustaw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2445164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http://static.prsa.pl/images/bd0856e3-7836-43ef-baee-ca4d90cf46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8006625" cy="4395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Przygotowały:</a:t>
            </a:r>
          </a:p>
          <a:p>
            <a:r>
              <a:rPr lang="pl-PL" dirty="0" smtClean="0">
                <a:sym typeface="Wingdings" pitchFamily="2" charset="2"/>
              </a:rPr>
              <a:t> </a:t>
            </a:r>
            <a:r>
              <a:rPr lang="pl-PL" dirty="0" smtClean="0"/>
              <a:t>Paulina Wikar</a:t>
            </a:r>
          </a:p>
          <a:p>
            <a:r>
              <a:rPr lang="pl-PL" smtClean="0"/>
              <a:t>           </a:t>
            </a:r>
            <a:r>
              <a:rPr lang="pl-PL" smtClean="0">
                <a:sym typeface="Wingdings" pitchFamily="2" charset="2"/>
              </a:rPr>
              <a:t> </a:t>
            </a:r>
            <a:r>
              <a:rPr lang="pl-PL" smtClean="0"/>
              <a:t>Martyna </a:t>
            </a:r>
            <a:r>
              <a:rPr lang="pl-PL" dirty="0" smtClean="0"/>
              <a:t>Bobkowska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uwagę!!</a:t>
            </a:r>
            <a:endParaRPr lang="pl-PL" dirty="0"/>
          </a:p>
        </p:txBody>
      </p:sp>
      <p:pic>
        <p:nvPicPr>
          <p:cNvPr id="29698" name="Picture 2" descr="http://www.gify.net/data/media/858/flaga-polski-ruchomy-obrazek-0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3000396" cy="254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Zapraszamy do oglądania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Konstytucja 3 maja 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ŚLUBOWANIE”</a:t>
            </a:r>
            <a:r>
              <a:rPr lang="pl-PL" dirty="0" smtClean="0"/>
              <a:t> Józef </a:t>
            </a:r>
            <a:r>
              <a:rPr lang="pl-PL" dirty="0" err="1" smtClean="0"/>
              <a:t>Stemler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Rozwiń skrzydła, orle biały –</a:t>
            </a:r>
          </a:p>
          <a:p>
            <a:pPr>
              <a:buNone/>
            </a:pPr>
            <a:r>
              <a:rPr lang="pl-PL" sz="1600" dirty="0" smtClean="0"/>
              <a:t>i koroną złotą świeć.</a:t>
            </a:r>
          </a:p>
          <a:p>
            <a:pPr>
              <a:buNone/>
            </a:pPr>
            <a:r>
              <a:rPr lang="pl-PL" sz="1600" dirty="0" smtClean="0"/>
              <a:t>Do przeszłości Polski całej</a:t>
            </a:r>
          </a:p>
          <a:p>
            <a:pPr>
              <a:buNone/>
            </a:pPr>
            <a:r>
              <a:rPr lang="pl-PL" sz="1600" dirty="0" smtClean="0"/>
              <a:t>w sercach naszych miłość wznieć!</a:t>
            </a:r>
          </a:p>
          <a:p>
            <a:pPr>
              <a:buNone/>
            </a:pPr>
            <a:r>
              <a:rPr lang="pl-PL" sz="1600" dirty="0" smtClean="0"/>
              <a:t>        Srebnopióry ptaku nasz,</a:t>
            </a:r>
          </a:p>
          <a:p>
            <a:pPr>
              <a:buNone/>
            </a:pPr>
            <a:r>
              <a:rPr lang="pl-PL" sz="1600" dirty="0" smtClean="0"/>
              <a:t>       Ty nam drogi w przyszłość wskaż;</a:t>
            </a:r>
          </a:p>
          <a:p>
            <a:pPr>
              <a:buNone/>
            </a:pPr>
            <a:r>
              <a:rPr lang="pl-PL" sz="1600" dirty="0" smtClean="0"/>
              <a:t>        Chrobrych myśli i Maja brzask –</a:t>
            </a:r>
          </a:p>
          <a:p>
            <a:pPr>
              <a:buNone/>
            </a:pPr>
            <a:r>
              <a:rPr lang="pl-PL" sz="1600" dirty="0" smtClean="0"/>
              <a:t>        wykuć czynem w Polski blask.</a:t>
            </a:r>
          </a:p>
          <a:p>
            <a:pPr>
              <a:buNone/>
            </a:pPr>
            <a:r>
              <a:rPr lang="pl-PL" sz="1600" dirty="0" smtClean="0"/>
              <a:t>Rozwiń skrzydła, orle biały,</a:t>
            </a:r>
          </a:p>
          <a:p>
            <a:pPr>
              <a:buNone/>
            </a:pPr>
            <a:r>
              <a:rPr lang="pl-PL" sz="1600" dirty="0" smtClean="0"/>
              <a:t>szybuj w niebo, w słońce leci …</a:t>
            </a:r>
          </a:p>
          <a:p>
            <a:pPr>
              <a:buNone/>
            </a:pPr>
            <a:r>
              <a:rPr lang="pl-PL" sz="1600" dirty="0" smtClean="0"/>
              <a:t>Wolny, silny, w pełni chwały,</a:t>
            </a:r>
          </a:p>
          <a:p>
            <a:pPr>
              <a:buNone/>
            </a:pPr>
            <a:r>
              <a:rPr lang="pl-PL" sz="1600" dirty="0" smtClean="0"/>
              <a:t>siłę polskiej woli nieć!...</a:t>
            </a:r>
          </a:p>
          <a:p>
            <a:pPr>
              <a:buNone/>
            </a:pPr>
            <a:r>
              <a:rPr lang="pl-PL" sz="1600" dirty="0" smtClean="0"/>
              <a:t>           Ducha polski wciąż odradzać</a:t>
            </a:r>
          </a:p>
          <a:p>
            <a:pPr>
              <a:buNone/>
            </a:pPr>
            <a:r>
              <a:rPr lang="pl-PL" sz="1600" dirty="0" smtClean="0"/>
              <a:t>           O Boże, Ty mocy daj!</a:t>
            </a:r>
          </a:p>
          <a:p>
            <a:pPr>
              <a:buNone/>
            </a:pPr>
            <a:r>
              <a:rPr lang="pl-PL" sz="1600" dirty="0" smtClean="0"/>
              <a:t>           I ludzkości drogę wskazać …</a:t>
            </a:r>
          </a:p>
          <a:p>
            <a:pPr>
              <a:buNone/>
            </a:pPr>
            <a:r>
              <a:rPr lang="pl-PL" sz="1600" dirty="0" smtClean="0"/>
              <a:t>           Tak </a:t>
            </a:r>
            <a:r>
              <a:rPr lang="pl-PL" sz="1600" dirty="0" err="1" smtClean="0"/>
              <a:t>ślubujem</a:t>
            </a:r>
            <a:r>
              <a:rPr lang="pl-PL" sz="1600" dirty="0" smtClean="0"/>
              <a:t> – w Trzeci Maj.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Przez wieki Trzeci Maja był symbolem światłego patriotyzmu, łączącego niepodległość z nowoczesnością. Z dzisiejszej perspektywy wydaje się, że warto zwrócić uwagę na ten drugi aspekt majowej konstytucji: była ona ukoronowaniem bezprecedensowego w historii Polski dzieła reform ustrojowo-społecznych.</a:t>
            </a:r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 rozbiór Polski-1772 rok</a:t>
            </a:r>
            <a:endParaRPr lang="pl-PL" dirty="0"/>
          </a:p>
        </p:txBody>
      </p:sp>
      <p:pic>
        <p:nvPicPr>
          <p:cNvPr id="4" name="Picture 8" descr="rozbiory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1714488"/>
            <a:ext cx="5248298" cy="412044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000760" y="92867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643570" y="714356"/>
            <a:ext cx="300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pl-PL" b="1" dirty="0" smtClean="0">
                <a:solidFill>
                  <a:srgbClr val="FF0000"/>
                </a:solidFill>
              </a:rPr>
              <a:t>Władzę w Polsce sprawuje </a:t>
            </a:r>
          </a:p>
          <a:p>
            <a:pPr>
              <a:buFontTx/>
              <a:buNone/>
            </a:pPr>
            <a:r>
              <a:rPr lang="pl-PL" b="1" dirty="0" smtClean="0">
                <a:solidFill>
                  <a:srgbClr val="FF0000"/>
                </a:solidFill>
              </a:rPr>
              <a:t> KRÓL POLSKI I WIELKI KSIĄŻE LITEWSKI Stanisław August Poniatowski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Picture 6" descr="Stanislaw_Aug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14290"/>
            <a:ext cx="4215752" cy="62865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Liberum Veto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 zasada ustrojowa </a:t>
            </a:r>
            <a:r>
              <a:rPr lang="pl-PL" dirty="0" smtClean="0">
                <a:solidFill>
                  <a:srgbClr val="FF0000"/>
                </a:solidFill>
              </a:rPr>
              <a:t>Rzeczypospolitej Obojga Narodów</a:t>
            </a:r>
            <a:r>
              <a:rPr lang="pl-PL" dirty="0" smtClean="0"/>
              <a:t>, dająca prawo każdemu z posłów biorących udział w obradach </a:t>
            </a:r>
            <a:r>
              <a:rPr lang="pl-PL" dirty="0" smtClean="0">
                <a:solidFill>
                  <a:srgbClr val="FF0000"/>
                </a:solidFill>
              </a:rPr>
              <a:t>Sejmu</a:t>
            </a:r>
            <a:r>
              <a:rPr lang="pl-PL" dirty="0" smtClean="0"/>
              <a:t> do zerwania go i unieważnienia podjętych na nim uchwał.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sz="2400" b="1" dirty="0" smtClean="0"/>
              <a:t>Konstytucja składała się z 11 rozdziałów</a:t>
            </a:r>
            <a:r>
              <a:rPr lang="pl-PL" sz="2400" dirty="0" smtClean="0"/>
              <a:t>:</a:t>
            </a:r>
            <a:r>
              <a:rPr lang="pl-PL" sz="1400" dirty="0" smtClean="0"/>
              <a:t>       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5" descr="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857364"/>
            <a:ext cx="3000396" cy="468717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b="1" dirty="0" smtClean="0"/>
              <a:t>Godło Rzeczypospolitej Obojga  Narodów</a:t>
            </a:r>
            <a:endParaRPr lang="pl-PL" sz="1800" b="1" dirty="0" smtClean="0"/>
          </a:p>
          <a:p>
            <a:endParaRPr lang="pl-PL" dirty="0"/>
          </a:p>
        </p:txBody>
      </p:sp>
      <p:pic>
        <p:nvPicPr>
          <p:cNvPr id="4" name="Picture 6" descr="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57422" y="1857364"/>
            <a:ext cx="2815309" cy="4643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</TotalTime>
  <Words>95</Words>
  <Application>Microsoft Office PowerPoint</Application>
  <PresentationFormat>Pokaz na ekranie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Kapitał</vt:lpstr>
      <vt:lpstr>Slajd 1</vt:lpstr>
      <vt:lpstr>Konstytucja 3 maja </vt:lpstr>
      <vt:lpstr>ŚLUBOWANIE” Józef Stemler</vt:lpstr>
      <vt:lpstr>Slajd 4</vt:lpstr>
      <vt:lpstr>I rozbiór Polski-1772 rok</vt:lpstr>
      <vt:lpstr>Slajd 6</vt:lpstr>
      <vt:lpstr>Liberum Veto</vt:lpstr>
      <vt:lpstr>Slajd 8</vt:lpstr>
      <vt:lpstr>Slajd 9</vt:lpstr>
      <vt:lpstr>Slajd 10</vt:lpstr>
      <vt:lpstr>Slajd 11</vt:lpstr>
      <vt:lpstr>Slajd 12</vt:lpstr>
      <vt:lpstr>Pierwsze dwie strony Ustawy Rządowej  z dnia 3 maja 1791 roku</vt:lpstr>
      <vt:lpstr>Slajd 14</vt:lpstr>
      <vt:lpstr>Dziękujemy za uwagę!!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♥Martynka♥Bobkowska♥</dc:creator>
  <cp:lastModifiedBy>TOSHIBA</cp:lastModifiedBy>
  <cp:revision>9</cp:revision>
  <dcterms:created xsi:type="dcterms:W3CDTF">2016-04-20T13:17:02Z</dcterms:created>
  <dcterms:modified xsi:type="dcterms:W3CDTF">2016-04-28T17:52:13Z</dcterms:modified>
</cp:coreProperties>
</file>