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9" r:id="rId5"/>
    <p:sldId id="260" r:id="rId6"/>
    <p:sldId id="261" r:id="rId7"/>
    <p:sldId id="262" r:id="rId8"/>
    <p:sldId id="265" r:id="rId9"/>
    <p:sldId id="264" r:id="rId10"/>
    <p:sldId id="266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1DD4F-0668-494D-A902-4D3EC1BB820E}" type="datetimeFigureOut">
              <a:rPr lang="pl-PL" smtClean="0"/>
              <a:pPr/>
              <a:t>2016-04-28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800A7-EBC8-4C61-ABF8-D8E5E0ABFBF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1DD4F-0668-494D-A902-4D3EC1BB820E}" type="datetimeFigureOut">
              <a:rPr lang="pl-PL" smtClean="0"/>
              <a:pPr/>
              <a:t>2016-04-28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800A7-EBC8-4C61-ABF8-D8E5E0ABFBF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1DD4F-0668-494D-A902-4D3EC1BB820E}" type="datetimeFigureOut">
              <a:rPr lang="pl-PL" smtClean="0"/>
              <a:pPr/>
              <a:t>2016-04-28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800A7-EBC8-4C61-ABF8-D8E5E0ABFBF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1DD4F-0668-494D-A902-4D3EC1BB820E}" type="datetimeFigureOut">
              <a:rPr lang="pl-PL" smtClean="0"/>
              <a:pPr/>
              <a:t>2016-04-28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800A7-EBC8-4C61-ABF8-D8E5E0ABFBF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1DD4F-0668-494D-A902-4D3EC1BB820E}" type="datetimeFigureOut">
              <a:rPr lang="pl-PL" smtClean="0"/>
              <a:pPr/>
              <a:t>2016-04-28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800A7-EBC8-4C61-ABF8-D8E5E0ABFBF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1DD4F-0668-494D-A902-4D3EC1BB820E}" type="datetimeFigureOut">
              <a:rPr lang="pl-PL" smtClean="0"/>
              <a:pPr/>
              <a:t>2016-04-28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800A7-EBC8-4C61-ABF8-D8E5E0ABFBF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1DD4F-0668-494D-A902-4D3EC1BB820E}" type="datetimeFigureOut">
              <a:rPr lang="pl-PL" smtClean="0"/>
              <a:pPr/>
              <a:t>2016-04-28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800A7-EBC8-4C61-ABF8-D8E5E0ABFBF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1DD4F-0668-494D-A902-4D3EC1BB820E}" type="datetimeFigureOut">
              <a:rPr lang="pl-PL" smtClean="0"/>
              <a:pPr/>
              <a:t>2016-04-28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800A7-EBC8-4C61-ABF8-D8E5E0ABFBF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1DD4F-0668-494D-A902-4D3EC1BB820E}" type="datetimeFigureOut">
              <a:rPr lang="pl-PL" smtClean="0"/>
              <a:pPr/>
              <a:t>2016-04-28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800A7-EBC8-4C61-ABF8-D8E5E0ABFBF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1DD4F-0668-494D-A902-4D3EC1BB820E}" type="datetimeFigureOut">
              <a:rPr lang="pl-PL" smtClean="0"/>
              <a:pPr/>
              <a:t>2016-04-28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800A7-EBC8-4C61-ABF8-D8E5E0ABFBF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1DD4F-0668-494D-A902-4D3EC1BB820E}" type="datetimeFigureOut">
              <a:rPr lang="pl-PL" smtClean="0"/>
              <a:pPr/>
              <a:t>2016-04-28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800A7-EBC8-4C61-ABF8-D8E5E0ABFBF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1DD4F-0668-494D-A902-4D3EC1BB820E}" type="datetimeFigureOut">
              <a:rPr lang="pl-PL" smtClean="0"/>
              <a:pPr/>
              <a:t>2016-04-28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800A7-EBC8-4C61-ABF8-D8E5E0ABFBF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gazetarumska.pl/wp-content/uploads/2015/08/flaga-pols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00608" y="0"/>
            <a:ext cx="10297144" cy="6864762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79512" y="1340768"/>
            <a:ext cx="7772400" cy="1470025"/>
          </a:xfrm>
        </p:spPr>
        <p:txBody>
          <a:bodyPr>
            <a:normAutofit/>
          </a:bodyPr>
          <a:lstStyle/>
          <a:p>
            <a:r>
              <a:rPr lang="pl-PL" sz="5400" dirty="0" smtClean="0">
                <a:latin typeface="Algerian" pitchFamily="82" charset="0"/>
              </a:rPr>
              <a:t>KONSTYTUCJA 3 MAJA</a:t>
            </a:r>
            <a:endParaRPr lang="pl-PL" sz="5400" dirty="0">
              <a:latin typeface="Algerian" pitchFamily="82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195736" y="5229200"/>
            <a:ext cx="5144616" cy="1417712"/>
          </a:xfrm>
        </p:spPr>
        <p:txBody>
          <a:bodyPr/>
          <a:lstStyle/>
          <a:p>
            <a:r>
              <a:rPr lang="pl-PL" dirty="0" smtClean="0"/>
              <a:t>Wykonała i opracowała:</a:t>
            </a:r>
          </a:p>
          <a:p>
            <a:r>
              <a:rPr lang="pl-PL" dirty="0" smtClean="0"/>
              <a:t>Kaja Rompa 6d</a:t>
            </a: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pl-PL" sz="7200" dirty="0" smtClean="0"/>
          </a:p>
          <a:p>
            <a:pPr>
              <a:buNone/>
            </a:pPr>
            <a:r>
              <a:rPr lang="pl-PL" sz="7200" dirty="0" smtClean="0"/>
              <a:t>Dziękuję za uwagę </a:t>
            </a:r>
            <a:r>
              <a:rPr lang="pl-PL" sz="7200" dirty="0" smtClean="0">
                <a:sym typeface="Wingdings" pitchFamily="2" charset="2"/>
              </a:rPr>
              <a:t> </a:t>
            </a:r>
            <a:endParaRPr lang="pl-PL" sz="7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p12.piotrkow.pl/plan/informatyka/tresc/photofiltre/gotowe_3maj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7458" y="0"/>
            <a:ext cx="1976542" cy="1749152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>
            <a:noAutofit/>
          </a:bodyPr>
          <a:lstStyle/>
          <a:p>
            <a:r>
              <a:rPr lang="pl-PL" sz="5400" dirty="0" smtClean="0"/>
              <a:t>DEFINICJA</a:t>
            </a:r>
            <a:endParaRPr lang="pl-PL" sz="7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844824"/>
            <a:ext cx="8229600" cy="42770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b="1" dirty="0" smtClean="0"/>
              <a:t>    Konstytucja 3 maja</a:t>
            </a:r>
            <a:r>
              <a:rPr lang="pl-PL" dirty="0" smtClean="0"/>
              <a:t>, właściwie </a:t>
            </a:r>
            <a:r>
              <a:rPr lang="pl-PL" b="1" dirty="0" smtClean="0"/>
              <a:t>Ustawa Rządowa z dnia 3 maja</a:t>
            </a:r>
            <a:r>
              <a:rPr lang="pl-PL" dirty="0" smtClean="0"/>
              <a:t> – uchwalona 3 maja 1791 roku, ustawa regulująca ustrój prawny Rzeczypospolitej Obojga Narodów. Powszechnie przyjmuje się, że Konstytucja 3 maja była pierwszą w Europie i drugą na świecie (po konstytucji amerykańskiej z 1787 r.) nowoczesną, spisaną konstytucją.</a:t>
            </a:r>
            <a:endParaRPr lang="pl-PL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5400" dirty="0" smtClean="0"/>
              <a:t>Konstytucja</a:t>
            </a:r>
            <a:endParaRPr lang="pl-PL" sz="6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sz="3600" dirty="0" smtClean="0"/>
              <a:t>   </a:t>
            </a:r>
            <a:r>
              <a:rPr lang="pl-PL" sz="2600" dirty="0" smtClean="0"/>
              <a:t>Konstytucja 3 Maja była wielkim osiągnięciem narodu chcącego zachować niezależność państwową, zabezpieczała możliwość rozwoju gospodarczego i politycznego kraju.</a:t>
            </a:r>
          </a:p>
          <a:p>
            <a:pPr>
              <a:buNone/>
            </a:pPr>
            <a:r>
              <a:rPr lang="pl-PL" sz="2600" dirty="0" smtClean="0"/>
              <a:t> </a:t>
            </a:r>
          </a:p>
          <a:p>
            <a:pPr>
              <a:buNone/>
            </a:pPr>
            <a:r>
              <a:rPr lang="pl-PL" sz="2800" dirty="0" smtClean="0"/>
              <a:t>    Do tradycji trzeciomajowych nawiązywały później różne kierunki polityczne, dosyć dowolnie interpretując idee ustawy zasadniczej z 1791 roku.</a:t>
            </a:r>
            <a:endParaRPr lang="en-US" sz="2800" dirty="0" smtClean="0"/>
          </a:p>
          <a:p>
            <a:pPr>
              <a:buNone/>
            </a:pPr>
            <a:endParaRPr lang="pl-PL" sz="2600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Autofit/>
          </a:bodyPr>
          <a:lstStyle/>
          <a:p>
            <a:r>
              <a:rPr lang="pl-PL" sz="5400" dirty="0" smtClean="0"/>
              <a:t>Obchody rocznicy uchwalenia Konstytucji 3 maja</a:t>
            </a:r>
            <a:endParaRPr lang="pl-PL" sz="5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2492896"/>
            <a:ext cx="8003232" cy="43651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   </a:t>
            </a:r>
            <a:r>
              <a:rPr lang="pl-PL" sz="2600" dirty="0" smtClean="0"/>
              <a:t>W Warszawie na placu Zamkowym odbywają się główne uroczystości obchodów rocznicy uchwalenia Konstytucji 3 maja. Ceremonia rozpoczyna się od podniesienia flagi państwowej na maszt, odczytania preambuły uchwalonej 224 lata temu konstytucji, salutu armatniego i odśpiewania pieśni "Witaj, majowa jutrzenko". Następnie przemówienie wygłasza prezydent.</a:t>
            </a:r>
            <a:endParaRPr lang="pl-PL" sz="26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5400" dirty="0" smtClean="0"/>
              <a:t>Dzieje obchodów</a:t>
            </a:r>
            <a:endParaRPr lang="pl-PL" sz="5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sz="2400" dirty="0" smtClean="0"/>
              <a:t>     </a:t>
            </a:r>
            <a:r>
              <a:rPr lang="pl-PL" sz="2800" dirty="0" smtClean="0"/>
              <a:t>W czasie obchodów pierwszej rocznicy uchwalenia konstytucji 3 maja 1792 wokół Warszawy skoncentrowano wiele jednostek wojskowych, których zabrakło w krytycznym momencie rosyjskiego ataku w 1792. Po odzyskaniu niepodległości w 1918, rocznica Konstytucji 3 maja została uznana za święto narodowe uchwałą Sejmu Ustawodawczego z 29 kwietnia 1919. Po II wojnie światowej obchodzono je do 1946, kiedy w wielu miastach doszło do demonstracji studenckich. Od tego czasu władze komunistyczne zaprzestały i zabroniły publicznego świętowania, a próby manifestowania były często tłumione przez milicję.</a:t>
            </a:r>
            <a:endParaRPr lang="pl-PL" sz="2800" dirty="0"/>
          </a:p>
        </p:txBody>
      </p:sp>
      <p:pic>
        <p:nvPicPr>
          <p:cNvPr id="16386" name="Picture 2" descr="http://media.gimak.pl/media/filer_public/29/05/2905793e-a46b-4bb4-beca-7ceb1f9d8b73/konstytucja_3_maj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5373216"/>
            <a:ext cx="2880320" cy="136231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idx="1"/>
          </p:nvPr>
        </p:nvSpPr>
        <p:spPr>
          <a:xfrm>
            <a:off x="395288" y="260350"/>
            <a:ext cx="8291512" cy="5865813"/>
          </a:xfrm>
        </p:spPr>
        <p:txBody>
          <a:bodyPr>
            <a:normAutofit fontScale="90000" lnSpcReduction="10000"/>
          </a:bodyPr>
          <a:lstStyle/>
          <a:p>
            <a:pPr>
              <a:buNone/>
            </a:pPr>
            <a:r>
              <a:rPr lang="pl-PL" dirty="0" smtClean="0"/>
              <a:t>     </a:t>
            </a:r>
          </a:p>
          <a:p>
            <a:pPr>
              <a:buNone/>
            </a:pPr>
            <a:r>
              <a:rPr lang="pl-PL" sz="2900" dirty="0" smtClean="0"/>
              <a:t>     Konstytucja została oficjalne zniesiona ustawą z 18 stycznia 1951 o dniach wolnych od pracy. Dopiero w roku 1981 ponownie władze świętowały to historyczne wydarzenie – świadczą o tym gazety codzienne z tego czasu m.in. Trybuna Ludu, Głos Robotniczy, Życie Warszawy. Tym samym w roku 1981 pierwszy raz po wojnie – i zaznacza to „Głos Robotniczy” z wydania 1-3.05.1981 – świętowano rocznicę Uchwały Majowej.</a:t>
            </a:r>
          </a:p>
          <a:p>
            <a:endParaRPr lang="pl-PL" sz="2900" dirty="0" smtClean="0"/>
          </a:p>
          <a:p>
            <a:pPr>
              <a:buNone/>
            </a:pPr>
            <a:r>
              <a:rPr lang="pl-PL" sz="2900" dirty="0" smtClean="0"/>
              <a:t>    Święto Narodowe Trzeciego Maja przywrócono ustawą z 6 kwietnia 1990 (weszła w życie 28 kwietnia). Pierwsze uroczyste obchody święta 3 maja w Warszawie na Placu Zamkowym w 1990 odbywały się w obecności prezydenta Wojciecha Jaruzelskiego.</a:t>
            </a:r>
            <a:endParaRPr lang="pl-PL" sz="29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>
            <a:normAutofit/>
          </a:bodyPr>
          <a:lstStyle/>
          <a:p>
            <a:r>
              <a:rPr lang="pl-PL" sz="5400" dirty="0" smtClean="0"/>
              <a:t>Konstytucja RP</a:t>
            </a:r>
            <a:endParaRPr lang="pl-PL" sz="5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320040" indent="-320040" fontAlgn="auto">
              <a:spcAft>
                <a:spcPts val="0"/>
              </a:spcAft>
              <a:buNone/>
              <a:defRPr/>
            </a:pPr>
            <a:r>
              <a:rPr lang="pl-PL" dirty="0" smtClean="0"/>
              <a:t>    </a:t>
            </a:r>
            <a:r>
              <a:rPr lang="pl-PL" sz="3100" dirty="0" smtClean="0"/>
              <a:t>Obecnie obowiązuje konstytucja Rzeczypospolitej Polskiej  z 2 kwietnia 1997 roku.</a:t>
            </a:r>
          </a:p>
          <a:p>
            <a:pPr marL="320040" indent="-320040" fontAlgn="auto">
              <a:spcAft>
                <a:spcPts val="0"/>
              </a:spcAft>
              <a:buNone/>
              <a:defRPr/>
            </a:pPr>
            <a:endParaRPr lang="pl-PL" sz="3100" dirty="0" smtClean="0"/>
          </a:p>
          <a:p>
            <a:pPr marL="320040" indent="-320040" fontAlgn="auto">
              <a:spcAft>
                <a:spcPts val="0"/>
              </a:spcAft>
              <a:buNone/>
              <a:defRPr/>
            </a:pPr>
            <a:r>
              <a:rPr lang="pl-PL" sz="3100" dirty="0" smtClean="0"/>
              <a:t>    Zawiera Preambułę i XIII rozdziałów: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pl-PL" sz="3100" dirty="0" smtClean="0"/>
              <a:t>    I Rzeczpospolita, II Wolność, prawa i obowiązki człowieka i obywatela, III </a:t>
            </a:r>
            <a:r>
              <a:rPr lang="pl-PL" sz="3100" dirty="0" err="1" smtClean="0"/>
              <a:t>Żródła</a:t>
            </a:r>
            <a:r>
              <a:rPr lang="pl-PL" sz="3100" dirty="0" smtClean="0"/>
              <a:t> prawa, IV Sejm i senat, V Prezydent Rzeczpospolitej Polskiej, VI Rada ministrów i administracja </a:t>
            </a:r>
            <a:r>
              <a:rPr lang="pl-PL" sz="3100" dirty="0" err="1" smtClean="0"/>
              <a:t>rządaowa</a:t>
            </a:r>
            <a:r>
              <a:rPr lang="pl-PL" sz="3100" dirty="0" smtClean="0"/>
              <a:t>, VII Samorząd Terytorialny, VIII Sądy i trybunały, IX Organy kontroli państwowej i ochrony prawa, X Finanse publiczne, XI Stany nadzwyczajne, XII Zmiana konstytucji, XIII Przepisy przejściowe i końcowe.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19458" name="Picture 2" descr="http://www.gimnazjumzlotniki.pl/uploads/images/3maja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291826"/>
            <a:ext cx="2088232" cy="156617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1.bp.blogspot.com/-CAPrdXKPcOE/U2xUNDGwGII/AAAAAAAAC-w/kHYdFD3eQm8/s1600/Nowy+obraz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980728"/>
            <a:ext cx="6777101" cy="489654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4800" b="1" dirty="0" smtClean="0"/>
              <a:t>Pamiętajmy, że naród, który zapomina o historii własnej ojczyzny traci swoją tożsamość </a:t>
            </a:r>
            <a:br>
              <a:rPr lang="pl-PL" sz="4800" b="1" dirty="0" smtClean="0"/>
            </a:br>
            <a:r>
              <a:rPr lang="pl-PL" sz="4800" b="1" dirty="0" smtClean="0"/>
              <a:t>i skazany jest na zagładę.</a:t>
            </a:r>
            <a:endParaRPr lang="pl-PL" sz="4800" dirty="0"/>
          </a:p>
        </p:txBody>
      </p:sp>
      <p:sp>
        <p:nvSpPr>
          <p:cNvPr id="20486" name="AutoShape 6" descr="Znalezione obrazy dla zapytania konstytucja 3 maja flag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0488" name="AutoShape 8" descr="Znalezione obrazy dla zapytania konstytucja 3 maja flag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0490" name="AutoShape 10" descr="Znalezione obrazy dla zapytania konstytucja 3 maja flag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20492" name="Picture 12" descr="http://www.swieta.eu/wp-content/uploads/2014/10/Flaga-Pols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926913"/>
            <a:ext cx="3947592" cy="293108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186</Words>
  <Application>Microsoft Office PowerPoint</Application>
  <PresentationFormat>Pokaz na ekranie (4:3)</PresentationFormat>
  <Paragraphs>25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Motyw pakietu Office</vt:lpstr>
      <vt:lpstr>KONSTYTUCJA 3 MAJA</vt:lpstr>
      <vt:lpstr>DEFINICJA</vt:lpstr>
      <vt:lpstr>Konstytucja</vt:lpstr>
      <vt:lpstr>Obchody rocznicy uchwalenia Konstytucji 3 maja</vt:lpstr>
      <vt:lpstr>Dzieje obchodów</vt:lpstr>
      <vt:lpstr>Slajd 6</vt:lpstr>
      <vt:lpstr>Konstytucja RP</vt:lpstr>
      <vt:lpstr>Slajd 8</vt:lpstr>
      <vt:lpstr>Slajd 9</vt:lpstr>
      <vt:lpstr>Slajd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KONSTYTUCJA 3 MAJA</dc:title>
  <dc:creator>oem</dc:creator>
  <cp:lastModifiedBy>TOSHIBA</cp:lastModifiedBy>
  <cp:revision>9</cp:revision>
  <dcterms:created xsi:type="dcterms:W3CDTF">2016-04-21T20:03:19Z</dcterms:created>
  <dcterms:modified xsi:type="dcterms:W3CDTF">2016-04-28T17:22:26Z</dcterms:modified>
</cp:coreProperties>
</file>